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1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988840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Неорганические вещества клетки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131456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player.myshared.ru/5/460870/slides/slide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8" y="-17121"/>
            <a:ext cx="9144000" cy="685800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66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player.myshared.ru/5/460870/slides/slide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36"/>
            <a:ext cx="9144000" cy="685800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36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player.myshared.ru/5/460870/slides/slide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" y="35448"/>
            <a:ext cx="9144000" cy="685800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86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player.myshared.ru/5/460870/slides/slide_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61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player.myshared.ru/5/460870/slides/slide_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5800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71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player.myshared.ru/5/460870/slides/slide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4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http://player.myshared.ru/5/460870/slides/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37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player.myshared.ru/5/460870/slides/slide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2" y="26272"/>
            <a:ext cx="9144000" cy="685800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51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player.myshared.ru/5/460870/slides/slide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" y="125576"/>
            <a:ext cx="9144000" cy="685800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0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https://present5.com/presentation/185426217_417550869/imag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94170" cy="629562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55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player.myshared.ru/5/460870/slides/slide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4" y="4600"/>
            <a:ext cx="9144000" cy="685800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03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player.myshared.ru/5/460870/slides/slide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" y="0"/>
            <a:ext cx="9144000" cy="685800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58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player.myshared.ru/5/460870/slides/slide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376" y="116632"/>
            <a:ext cx="9144000" cy="685800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37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player.myshared.ru/5/460870/slides/slide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0" y="110896"/>
            <a:ext cx="9144000" cy="685800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42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Экран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Неорганические вещества клетки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Неорганические вещества клетки</dc:title>
  <cp:lastModifiedBy>Admin</cp:lastModifiedBy>
  <cp:revision>2</cp:revision>
  <dcterms:modified xsi:type="dcterms:W3CDTF">2022-09-27T16:59:19Z</dcterms:modified>
</cp:coreProperties>
</file>